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61" r:id="rId4"/>
    <p:sldId id="259" r:id="rId5"/>
    <p:sldId id="260" r:id="rId6"/>
    <p:sldId id="262" r:id="rId7"/>
  </p:sldIdLst>
  <p:sldSz cx="12192000" cy="5943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778"/>
    <p:restoredTop sz="95897"/>
  </p:normalViewPr>
  <p:slideViewPr>
    <p:cSldViewPr snapToGrid="0" snapToObjects="1">
      <p:cViewPr varScale="1">
        <p:scale>
          <a:sx n="81" d="100"/>
          <a:sy n="81" d="100"/>
        </p:scale>
        <p:origin x="184" y="10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972715"/>
            <a:ext cx="9144000" cy="2069253"/>
          </a:xfrm>
        </p:spPr>
        <p:txBody>
          <a:bodyPr anchor="b"/>
          <a:lstStyle>
            <a:lvl1pPr algn="ctr"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121766"/>
            <a:ext cx="9144000" cy="1434994"/>
          </a:xfrm>
        </p:spPr>
        <p:txBody>
          <a:bodyPr/>
          <a:lstStyle>
            <a:lvl1pPr marL="0" indent="0" algn="ctr">
              <a:buNone/>
              <a:defRPr sz="2080"/>
            </a:lvl1pPr>
            <a:lvl2pPr marL="396255" indent="0" algn="ctr">
              <a:buNone/>
              <a:defRPr sz="1733"/>
            </a:lvl2pPr>
            <a:lvl3pPr marL="792510" indent="0" algn="ctr">
              <a:buNone/>
              <a:defRPr sz="1560"/>
            </a:lvl3pPr>
            <a:lvl4pPr marL="1188766" indent="0" algn="ctr">
              <a:buNone/>
              <a:defRPr sz="1387"/>
            </a:lvl4pPr>
            <a:lvl5pPr marL="1585021" indent="0" algn="ctr">
              <a:buNone/>
              <a:defRPr sz="1387"/>
            </a:lvl5pPr>
            <a:lvl6pPr marL="1981276" indent="0" algn="ctr">
              <a:buNone/>
              <a:defRPr sz="1387"/>
            </a:lvl6pPr>
            <a:lvl7pPr marL="2377531" indent="0" algn="ctr">
              <a:buNone/>
              <a:defRPr sz="1387"/>
            </a:lvl7pPr>
            <a:lvl8pPr marL="2773787" indent="0" algn="ctr">
              <a:buNone/>
              <a:defRPr sz="1387"/>
            </a:lvl8pPr>
            <a:lvl9pPr marL="3170042" indent="0" algn="ctr">
              <a:buNone/>
              <a:defRPr sz="138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762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54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16442"/>
            <a:ext cx="2628900" cy="50369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16442"/>
            <a:ext cx="7734300" cy="50369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90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8531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481773"/>
            <a:ext cx="10515600" cy="2472372"/>
          </a:xfrm>
        </p:spPr>
        <p:txBody>
          <a:bodyPr anchor="b"/>
          <a:lstStyle>
            <a:lvl1pPr>
              <a:defRPr sz="5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977535"/>
            <a:ext cx="10515600" cy="1300162"/>
          </a:xfrm>
        </p:spPr>
        <p:txBody>
          <a:bodyPr/>
          <a:lstStyle>
            <a:lvl1pPr marL="0" indent="0">
              <a:buNone/>
              <a:defRPr sz="2080">
                <a:solidFill>
                  <a:schemeClr val="tx1">
                    <a:tint val="75000"/>
                  </a:schemeClr>
                </a:solidFill>
              </a:defRPr>
            </a:lvl1pPr>
            <a:lvl2pPr marL="396255" indent="0">
              <a:buNone/>
              <a:defRPr sz="1733">
                <a:solidFill>
                  <a:schemeClr val="tx1">
                    <a:tint val="75000"/>
                  </a:schemeClr>
                </a:solidFill>
              </a:defRPr>
            </a:lvl2pPr>
            <a:lvl3pPr marL="792510" indent="0">
              <a:buNone/>
              <a:defRPr sz="1560">
                <a:solidFill>
                  <a:schemeClr val="tx1">
                    <a:tint val="75000"/>
                  </a:schemeClr>
                </a:solidFill>
              </a:defRPr>
            </a:lvl3pPr>
            <a:lvl4pPr marL="1188766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4pPr>
            <a:lvl5pPr marL="1585021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5pPr>
            <a:lvl6pPr marL="1981276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6pPr>
            <a:lvl7pPr marL="2377531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7pPr>
            <a:lvl8pPr marL="2773787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8pPr>
            <a:lvl9pPr marL="3170042" indent="0">
              <a:buNone/>
              <a:defRPr sz="138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452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582208"/>
            <a:ext cx="5181600" cy="3771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82208"/>
            <a:ext cx="5181600" cy="3771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847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16442"/>
            <a:ext cx="10515600" cy="11488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457008"/>
            <a:ext cx="5157787" cy="714057"/>
          </a:xfrm>
        </p:spPr>
        <p:txBody>
          <a:bodyPr anchor="b"/>
          <a:lstStyle>
            <a:lvl1pPr marL="0" indent="0">
              <a:buNone/>
              <a:defRPr sz="2080" b="1"/>
            </a:lvl1pPr>
            <a:lvl2pPr marL="396255" indent="0">
              <a:buNone/>
              <a:defRPr sz="1733" b="1"/>
            </a:lvl2pPr>
            <a:lvl3pPr marL="792510" indent="0">
              <a:buNone/>
              <a:defRPr sz="1560" b="1"/>
            </a:lvl3pPr>
            <a:lvl4pPr marL="1188766" indent="0">
              <a:buNone/>
              <a:defRPr sz="1387" b="1"/>
            </a:lvl4pPr>
            <a:lvl5pPr marL="1585021" indent="0">
              <a:buNone/>
              <a:defRPr sz="1387" b="1"/>
            </a:lvl5pPr>
            <a:lvl6pPr marL="1981276" indent="0">
              <a:buNone/>
              <a:defRPr sz="1387" b="1"/>
            </a:lvl6pPr>
            <a:lvl7pPr marL="2377531" indent="0">
              <a:buNone/>
              <a:defRPr sz="1387" b="1"/>
            </a:lvl7pPr>
            <a:lvl8pPr marL="2773787" indent="0">
              <a:buNone/>
              <a:defRPr sz="1387" b="1"/>
            </a:lvl8pPr>
            <a:lvl9pPr marL="3170042" indent="0">
              <a:buNone/>
              <a:defRPr sz="138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171065"/>
            <a:ext cx="5157787" cy="31933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457008"/>
            <a:ext cx="5183188" cy="714057"/>
          </a:xfrm>
        </p:spPr>
        <p:txBody>
          <a:bodyPr anchor="b"/>
          <a:lstStyle>
            <a:lvl1pPr marL="0" indent="0">
              <a:buNone/>
              <a:defRPr sz="2080" b="1"/>
            </a:lvl1pPr>
            <a:lvl2pPr marL="396255" indent="0">
              <a:buNone/>
              <a:defRPr sz="1733" b="1"/>
            </a:lvl2pPr>
            <a:lvl3pPr marL="792510" indent="0">
              <a:buNone/>
              <a:defRPr sz="1560" b="1"/>
            </a:lvl3pPr>
            <a:lvl4pPr marL="1188766" indent="0">
              <a:buNone/>
              <a:defRPr sz="1387" b="1"/>
            </a:lvl4pPr>
            <a:lvl5pPr marL="1585021" indent="0">
              <a:buNone/>
              <a:defRPr sz="1387" b="1"/>
            </a:lvl5pPr>
            <a:lvl6pPr marL="1981276" indent="0">
              <a:buNone/>
              <a:defRPr sz="1387" b="1"/>
            </a:lvl6pPr>
            <a:lvl7pPr marL="2377531" indent="0">
              <a:buNone/>
              <a:defRPr sz="1387" b="1"/>
            </a:lvl7pPr>
            <a:lvl8pPr marL="2773787" indent="0">
              <a:buNone/>
              <a:defRPr sz="1387" b="1"/>
            </a:lvl8pPr>
            <a:lvl9pPr marL="3170042" indent="0">
              <a:buNone/>
              <a:defRPr sz="138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171065"/>
            <a:ext cx="5183188" cy="319331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968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877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680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96240"/>
            <a:ext cx="3932237" cy="1386840"/>
          </a:xfrm>
        </p:spPr>
        <p:txBody>
          <a:bodyPr anchor="b"/>
          <a:lstStyle>
            <a:lvl1pPr>
              <a:defRPr sz="27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855769"/>
            <a:ext cx="6172200" cy="4223808"/>
          </a:xfrm>
        </p:spPr>
        <p:txBody>
          <a:bodyPr/>
          <a:lstStyle>
            <a:lvl1pPr>
              <a:defRPr sz="2773"/>
            </a:lvl1pPr>
            <a:lvl2pPr>
              <a:defRPr sz="2427"/>
            </a:lvl2pPr>
            <a:lvl3pPr>
              <a:defRPr sz="2080"/>
            </a:lvl3pPr>
            <a:lvl4pPr>
              <a:defRPr sz="1733"/>
            </a:lvl4pPr>
            <a:lvl5pPr>
              <a:defRPr sz="1733"/>
            </a:lvl5pPr>
            <a:lvl6pPr>
              <a:defRPr sz="1733"/>
            </a:lvl6pPr>
            <a:lvl7pPr>
              <a:defRPr sz="1733"/>
            </a:lvl7pPr>
            <a:lvl8pPr>
              <a:defRPr sz="1733"/>
            </a:lvl8pPr>
            <a:lvl9pPr>
              <a:defRPr sz="17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783080"/>
            <a:ext cx="3932237" cy="3303376"/>
          </a:xfrm>
        </p:spPr>
        <p:txBody>
          <a:bodyPr/>
          <a:lstStyle>
            <a:lvl1pPr marL="0" indent="0">
              <a:buNone/>
              <a:defRPr sz="1387"/>
            </a:lvl1pPr>
            <a:lvl2pPr marL="396255" indent="0">
              <a:buNone/>
              <a:defRPr sz="1213"/>
            </a:lvl2pPr>
            <a:lvl3pPr marL="792510" indent="0">
              <a:buNone/>
              <a:defRPr sz="1040"/>
            </a:lvl3pPr>
            <a:lvl4pPr marL="1188766" indent="0">
              <a:buNone/>
              <a:defRPr sz="867"/>
            </a:lvl4pPr>
            <a:lvl5pPr marL="1585021" indent="0">
              <a:buNone/>
              <a:defRPr sz="867"/>
            </a:lvl5pPr>
            <a:lvl6pPr marL="1981276" indent="0">
              <a:buNone/>
              <a:defRPr sz="867"/>
            </a:lvl6pPr>
            <a:lvl7pPr marL="2377531" indent="0">
              <a:buNone/>
              <a:defRPr sz="867"/>
            </a:lvl7pPr>
            <a:lvl8pPr marL="2773787" indent="0">
              <a:buNone/>
              <a:defRPr sz="867"/>
            </a:lvl8pPr>
            <a:lvl9pPr marL="3170042" indent="0">
              <a:buNone/>
              <a:defRPr sz="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4297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396240"/>
            <a:ext cx="3932237" cy="1386840"/>
          </a:xfrm>
        </p:spPr>
        <p:txBody>
          <a:bodyPr anchor="b"/>
          <a:lstStyle>
            <a:lvl1pPr>
              <a:defRPr sz="277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855769"/>
            <a:ext cx="6172200" cy="4223808"/>
          </a:xfrm>
        </p:spPr>
        <p:txBody>
          <a:bodyPr anchor="t"/>
          <a:lstStyle>
            <a:lvl1pPr marL="0" indent="0">
              <a:buNone/>
              <a:defRPr sz="2773"/>
            </a:lvl1pPr>
            <a:lvl2pPr marL="396255" indent="0">
              <a:buNone/>
              <a:defRPr sz="2427"/>
            </a:lvl2pPr>
            <a:lvl3pPr marL="792510" indent="0">
              <a:buNone/>
              <a:defRPr sz="2080"/>
            </a:lvl3pPr>
            <a:lvl4pPr marL="1188766" indent="0">
              <a:buNone/>
              <a:defRPr sz="1733"/>
            </a:lvl4pPr>
            <a:lvl5pPr marL="1585021" indent="0">
              <a:buNone/>
              <a:defRPr sz="1733"/>
            </a:lvl5pPr>
            <a:lvl6pPr marL="1981276" indent="0">
              <a:buNone/>
              <a:defRPr sz="1733"/>
            </a:lvl6pPr>
            <a:lvl7pPr marL="2377531" indent="0">
              <a:buNone/>
              <a:defRPr sz="1733"/>
            </a:lvl7pPr>
            <a:lvl8pPr marL="2773787" indent="0">
              <a:buNone/>
              <a:defRPr sz="1733"/>
            </a:lvl8pPr>
            <a:lvl9pPr marL="3170042" indent="0">
              <a:buNone/>
              <a:defRPr sz="17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1783080"/>
            <a:ext cx="3932237" cy="3303376"/>
          </a:xfrm>
        </p:spPr>
        <p:txBody>
          <a:bodyPr/>
          <a:lstStyle>
            <a:lvl1pPr marL="0" indent="0">
              <a:buNone/>
              <a:defRPr sz="1387"/>
            </a:lvl1pPr>
            <a:lvl2pPr marL="396255" indent="0">
              <a:buNone/>
              <a:defRPr sz="1213"/>
            </a:lvl2pPr>
            <a:lvl3pPr marL="792510" indent="0">
              <a:buNone/>
              <a:defRPr sz="1040"/>
            </a:lvl3pPr>
            <a:lvl4pPr marL="1188766" indent="0">
              <a:buNone/>
              <a:defRPr sz="867"/>
            </a:lvl4pPr>
            <a:lvl5pPr marL="1585021" indent="0">
              <a:buNone/>
              <a:defRPr sz="867"/>
            </a:lvl5pPr>
            <a:lvl6pPr marL="1981276" indent="0">
              <a:buNone/>
              <a:defRPr sz="867"/>
            </a:lvl6pPr>
            <a:lvl7pPr marL="2377531" indent="0">
              <a:buNone/>
              <a:defRPr sz="867"/>
            </a:lvl7pPr>
            <a:lvl8pPr marL="2773787" indent="0">
              <a:buNone/>
              <a:defRPr sz="867"/>
            </a:lvl8pPr>
            <a:lvl9pPr marL="3170042" indent="0">
              <a:buNone/>
              <a:defRPr sz="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207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16442"/>
            <a:ext cx="10515600" cy="1148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582208"/>
            <a:ext cx="10515600" cy="3771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5508837"/>
            <a:ext cx="27432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65D4F2-21CD-334B-BEC2-D5A1FD356A38}" type="datetimeFigureOut">
              <a:rPr lang="en-US" smtClean="0"/>
              <a:t>12/13/22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5508837"/>
            <a:ext cx="41148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5508837"/>
            <a:ext cx="2743200" cy="3164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C8EE51-72CF-4A4E-AA75-EBD7EDF07A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816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792510" rtl="0" eaLnBrk="1" latinLnBrk="0" hangingPunct="1">
        <a:lnSpc>
          <a:spcPct val="90000"/>
        </a:lnSpc>
        <a:spcBef>
          <a:spcPct val="0"/>
        </a:spcBef>
        <a:buNone/>
        <a:defRPr sz="38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8128" indent="-198128" algn="l" defTabSz="792510" rtl="0" eaLnBrk="1" latinLnBrk="0" hangingPunct="1">
        <a:lnSpc>
          <a:spcPct val="90000"/>
        </a:lnSpc>
        <a:spcBef>
          <a:spcPts val="867"/>
        </a:spcBef>
        <a:buFont typeface="Arial" panose="020B0604020202020204" pitchFamily="34" charset="0"/>
        <a:buChar char="•"/>
        <a:defRPr sz="2427" kern="1200">
          <a:solidFill>
            <a:schemeClr val="tx1"/>
          </a:solidFill>
          <a:latin typeface="+mn-lt"/>
          <a:ea typeface="+mn-ea"/>
          <a:cs typeface="+mn-cs"/>
        </a:defRPr>
      </a:lvl1pPr>
      <a:lvl2pPr marL="594383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2080" kern="1200">
          <a:solidFill>
            <a:schemeClr val="tx1"/>
          </a:solidFill>
          <a:latin typeface="+mn-lt"/>
          <a:ea typeface="+mn-ea"/>
          <a:cs typeface="+mn-cs"/>
        </a:defRPr>
      </a:lvl2pPr>
      <a:lvl3pPr marL="990638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733" kern="1200">
          <a:solidFill>
            <a:schemeClr val="tx1"/>
          </a:solidFill>
          <a:latin typeface="+mn-lt"/>
          <a:ea typeface="+mn-ea"/>
          <a:cs typeface="+mn-cs"/>
        </a:defRPr>
      </a:lvl3pPr>
      <a:lvl4pPr marL="1386893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4pPr>
      <a:lvl5pPr marL="1783149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5pPr>
      <a:lvl6pPr marL="2179404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6pPr>
      <a:lvl7pPr marL="2575659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7pPr>
      <a:lvl8pPr marL="2971914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8pPr>
      <a:lvl9pPr marL="3368170" indent="-198128" algn="l" defTabSz="7925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1pPr>
      <a:lvl2pPr marL="396255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2pPr>
      <a:lvl3pPr marL="792510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66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4pPr>
      <a:lvl5pPr marL="1585021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5pPr>
      <a:lvl6pPr marL="1981276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6pPr>
      <a:lvl7pPr marL="2377531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7pPr>
      <a:lvl8pPr marL="2773787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8pPr>
      <a:lvl9pPr marL="3170042" algn="l" defTabSz="792510" rtl="0" eaLnBrk="1" latinLnBrk="0" hangingPunct="1">
        <a:defRPr sz="1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79FE2961-E954-0B46-BC1D-C08ED5ED1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9811"/>
          <a:stretch/>
        </p:blipFill>
        <p:spPr>
          <a:xfrm>
            <a:off x="134417" y="474112"/>
            <a:ext cx="3905573" cy="470436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C409C1E-8411-7643-8A57-5C7A4E0F9E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8391"/>
          <a:stretch/>
        </p:blipFill>
        <p:spPr>
          <a:xfrm>
            <a:off x="4203090" y="919639"/>
            <a:ext cx="4164071" cy="41043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689EB5E-77D9-824F-AF52-996E90057D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8246" y="919639"/>
            <a:ext cx="3429337" cy="398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239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1D6CDD0-6310-D645-8F3C-FF940DBF7AA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46" t="11463" r="33914" b="13333"/>
          <a:stretch/>
        </p:blipFill>
        <p:spPr>
          <a:xfrm>
            <a:off x="3634429" y="1252764"/>
            <a:ext cx="1331039" cy="20326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C4A54C0-8A6C-0C4D-B907-A27DB4E5F6C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42" t="7620" r="35574" b="6247"/>
          <a:stretch/>
        </p:blipFill>
        <p:spPr>
          <a:xfrm>
            <a:off x="5114663" y="1220744"/>
            <a:ext cx="1303502" cy="20966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103A81-190F-F84F-87C0-A35E203BBBA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50" t="9341" r="33425" b="10026"/>
          <a:stretch/>
        </p:blipFill>
        <p:spPr>
          <a:xfrm>
            <a:off x="6418166" y="1245060"/>
            <a:ext cx="1383697" cy="20403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770BA62-FC5D-5D4E-A5D4-7D61D3B645D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12" t="8196" r="33018"/>
          <a:stretch/>
        </p:blipFill>
        <p:spPr>
          <a:xfrm>
            <a:off x="2154194" y="1220934"/>
            <a:ext cx="1331039" cy="2064475"/>
          </a:xfrm>
          <a:prstGeom prst="rect">
            <a:avLst/>
          </a:prstGeom>
          <a:scene3d>
            <a:camera prst="orthographicFront">
              <a:rot lat="0" lon="0" rev="21480000"/>
            </a:camera>
            <a:lightRig rig="threePt" dir="t"/>
          </a:scene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819AFC7-07A3-F94C-BDAE-478E32D4E26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820" y="3300418"/>
            <a:ext cx="7306627" cy="1258883"/>
          </a:xfrm>
          <a:prstGeom prst="rect">
            <a:avLst/>
          </a:prstGeom>
        </p:spPr>
      </p:pic>
      <p:cxnSp>
        <p:nvCxnSpPr>
          <p:cNvPr id="9" name="Connector: Elbow 11">
            <a:extLst>
              <a:ext uri="{FF2B5EF4-FFF2-40B4-BE49-F238E27FC236}">
                <a16:creationId xmlns:a16="http://schemas.microsoft.com/office/drawing/2014/main" id="{89958937-846D-214B-BBEB-3D291F7919FD}"/>
              </a:ext>
            </a:extLst>
          </p:cNvPr>
          <p:cNvCxnSpPr>
            <a:cxnSpLocks/>
            <a:endCxn id="8" idx="3"/>
          </p:cNvCxnSpPr>
          <p:nvPr/>
        </p:nvCxnSpPr>
        <p:spPr>
          <a:xfrm>
            <a:off x="7484650" y="2041633"/>
            <a:ext cx="262796" cy="1888227"/>
          </a:xfrm>
          <a:prstGeom prst="bentConnector3">
            <a:avLst>
              <a:gd name="adj1" fmla="val 392859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6E6930C-E874-2A49-9771-BC09E02E1EFB}"/>
                  </a:ext>
                </a:extLst>
              </p:cNvPr>
              <p:cNvSpPr txBox="1"/>
              <p:nvPr/>
            </p:nvSpPr>
            <p:spPr>
              <a:xfrm>
                <a:off x="2398983" y="785198"/>
                <a:ext cx="1086248" cy="3887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𝐽</m:t>
                          </m:r>
                        </m:sub>
                      </m:sSub>
                      <m:r>
                        <a:rPr lang="en-US" i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=0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86E6930C-E874-2A49-9771-BC09E02E1EF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398983" y="785198"/>
                <a:ext cx="1086248" cy="388761"/>
              </a:xfrm>
              <a:prstGeom prst="rect">
                <a:avLst/>
              </a:prstGeom>
              <a:blipFill>
                <a:blip r:embed="rId7"/>
                <a:stretch>
                  <a:fillRect b="-93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FEA93FC-F188-7E42-95EC-9A3CDC996DB8}"/>
                  </a:ext>
                </a:extLst>
              </p:cNvPr>
              <p:cNvSpPr txBox="1"/>
              <p:nvPr/>
            </p:nvSpPr>
            <p:spPr>
              <a:xfrm>
                <a:off x="3711228" y="782076"/>
                <a:ext cx="1086248" cy="3887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𝐽</m:t>
                          </m:r>
                        </m:sub>
                      </m:sSub>
                      <m:r>
                        <a:rPr lang="en-US" i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=.29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CFEA93FC-F188-7E42-95EC-9A3CDC996DB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11228" y="782076"/>
                <a:ext cx="1086248" cy="388761"/>
              </a:xfrm>
              <a:prstGeom prst="rect">
                <a:avLst/>
              </a:prstGeom>
              <a:blipFill>
                <a:blip r:embed="rId8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7EBD96B-0D9A-C84D-951B-EDB3E57A71EF}"/>
                  </a:ext>
                </a:extLst>
              </p:cNvPr>
              <p:cNvSpPr txBox="1"/>
              <p:nvPr/>
            </p:nvSpPr>
            <p:spPr>
              <a:xfrm>
                <a:off x="5209483" y="782076"/>
                <a:ext cx="1086248" cy="3887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𝐽</m:t>
                          </m:r>
                        </m:sub>
                      </m:sSub>
                      <m:r>
                        <a:rPr lang="en-US" i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=.54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77EBD96B-0D9A-C84D-951B-EDB3E57A71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09483" y="782076"/>
                <a:ext cx="1086248" cy="388761"/>
              </a:xfrm>
              <a:prstGeom prst="rect">
                <a:avLst/>
              </a:prstGeom>
              <a:blipFill>
                <a:blip r:embed="rId9"/>
                <a:stretch>
                  <a:fillRect b="-6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79745C-198B-2744-B4A4-355AED56105A}"/>
                  </a:ext>
                </a:extLst>
              </p:cNvPr>
              <p:cNvSpPr txBox="1"/>
              <p:nvPr/>
            </p:nvSpPr>
            <p:spPr>
              <a:xfrm>
                <a:off x="6529800" y="777864"/>
                <a:ext cx="1086248" cy="38876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𝐶</m:t>
                          </m:r>
                        </m:e>
                        <m:sub>
                          <m:r>
                            <a:rPr lang="en-US" i="1">
                              <a:solidFill>
                                <a:schemeClr val="tx1">
                                  <a:lumMod val="65000"/>
                                  <a:lumOff val="35000"/>
                                </a:schemeClr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𝐽</m:t>
                          </m:r>
                        </m:sub>
                      </m:sSub>
                      <m:r>
                        <a:rPr lang="en-US" i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=1.1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79745C-198B-2744-B4A4-355AED56105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29800" y="777864"/>
                <a:ext cx="1086248" cy="388761"/>
              </a:xfrm>
              <a:prstGeom prst="rect">
                <a:avLst/>
              </a:prstGeom>
              <a:blipFill>
                <a:blip r:embed="rId10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Picture 17">
            <a:extLst>
              <a:ext uri="{FF2B5EF4-FFF2-40B4-BE49-F238E27FC236}">
                <a16:creationId xmlns:a16="http://schemas.microsoft.com/office/drawing/2014/main" id="{1C849A3C-C368-2142-8E43-71A470501BF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548241" y="765704"/>
            <a:ext cx="3027376" cy="440025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DF60D69A-AF2A-8E49-BE13-5E88BAF11510}"/>
              </a:ext>
            </a:extLst>
          </p:cNvPr>
          <p:cNvSpPr txBox="1"/>
          <p:nvPr/>
        </p:nvSpPr>
        <p:spPr>
          <a:xfrm>
            <a:off x="420530" y="2125181"/>
            <a:ext cx="15654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Iso-surface of complete combustion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68B45A6-5E7F-DD4B-A1F0-815B8B58984C}"/>
              </a:ext>
            </a:extLst>
          </p:cNvPr>
          <p:cNvSpPr/>
          <p:nvPr/>
        </p:nvSpPr>
        <p:spPr>
          <a:xfrm>
            <a:off x="616384" y="3742842"/>
            <a:ext cx="1088431" cy="3564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329E0D6-52B6-2043-8291-AC52042F0666}"/>
              </a:ext>
            </a:extLst>
          </p:cNvPr>
          <p:cNvSpPr txBox="1"/>
          <p:nvPr/>
        </p:nvSpPr>
        <p:spPr>
          <a:xfrm>
            <a:off x="440819" y="3468193"/>
            <a:ext cx="14413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Temperature at stove outlet</a:t>
            </a:r>
          </a:p>
        </p:txBody>
      </p:sp>
    </p:spTree>
    <p:extLst>
      <p:ext uri="{BB962C8B-B14F-4D97-AF65-F5344CB8AC3E}">
        <p14:creationId xmlns:p14="http://schemas.microsoft.com/office/powerpoint/2010/main" val="22362871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668840-F452-F14C-A12D-DC833E0519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058"/>
          <a:stretch/>
        </p:blipFill>
        <p:spPr>
          <a:xfrm>
            <a:off x="170482" y="949325"/>
            <a:ext cx="4693367" cy="404495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62AE1EE-C3E1-A947-82C9-ABFB9E37CD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9572" y="949325"/>
            <a:ext cx="7312429" cy="404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624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79A4D32-57D3-1943-BE56-0B680F09B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889" y="621219"/>
            <a:ext cx="7359163" cy="4701163"/>
          </a:xfrm>
          <a:prstGeom prst="rect">
            <a:avLst/>
          </a:prstGeom>
        </p:spPr>
      </p:pic>
      <p:pic>
        <p:nvPicPr>
          <p:cNvPr id="1026" name="Picture 2" descr="H2GO: Uber for Irrigation image">
            <a:extLst>
              <a:ext uri="{FF2B5EF4-FFF2-40B4-BE49-F238E27FC236}">
                <a16:creationId xmlns:a16="http://schemas.microsoft.com/office/drawing/2014/main" id="{E84370CF-1871-2A45-81A8-B278481D25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9473" y="554518"/>
            <a:ext cx="2796662" cy="4834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3460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CB43114-C396-9949-BF2C-A3163C144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234" y="53440"/>
            <a:ext cx="9379531" cy="583671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686CAB7-CC84-2143-82DB-089D63B73FE0}"/>
              </a:ext>
            </a:extLst>
          </p:cNvPr>
          <p:cNvSpPr/>
          <p:nvPr/>
        </p:nvSpPr>
        <p:spPr>
          <a:xfrm>
            <a:off x="1177872" y="5076498"/>
            <a:ext cx="1441342" cy="8136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3316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95ABD-A0B6-2746-B031-097AB42F3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6442"/>
            <a:ext cx="10515600" cy="255057"/>
          </a:xfrm>
        </p:spPr>
        <p:txBody>
          <a:bodyPr>
            <a:normAutofit fontScale="90000"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=k86v74k_XDY&amp;ab_channel=</a:t>
            </a:r>
            <a:r>
              <a:rPr lang="en-US" dirty="0" err="1"/>
              <a:t>BURNManufacturing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00DE22-237F-AD4E-960E-AAC8CF1EC9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280" t="5122" r="-2280" b="-5122"/>
          <a:stretch/>
        </p:blipFill>
        <p:spPr>
          <a:xfrm>
            <a:off x="532991" y="3021281"/>
            <a:ext cx="1912212" cy="1828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8C371EF-3535-BD43-B1AA-CCA6421711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4514" t="31392" r="4514" b="1941"/>
          <a:stretch/>
        </p:blipFill>
        <p:spPr>
          <a:xfrm>
            <a:off x="4307228" y="2961123"/>
            <a:ext cx="1828800" cy="1828800"/>
          </a:xfrm>
          <a:prstGeom prst="rect">
            <a:avLst/>
          </a:prstGeom>
        </p:spPr>
      </p:pic>
      <p:pic>
        <p:nvPicPr>
          <p:cNvPr id="6" name="Content Placeholder 4" descr="A picture containing indoor&#10;&#10;Description automatically generated">
            <a:extLst>
              <a:ext uri="{FF2B5EF4-FFF2-40B4-BE49-F238E27FC236}">
                <a16:creationId xmlns:a16="http://schemas.microsoft.com/office/drawing/2014/main" id="{34636E5F-2BA4-0A4B-BDE0-7D204A6C6A5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714" t="20602" r="1715" b="5325"/>
          <a:stretch/>
        </p:blipFill>
        <p:spPr>
          <a:xfrm>
            <a:off x="2445203" y="2961123"/>
            <a:ext cx="1828800" cy="1828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2F1E4C4-A1E7-4B41-91A2-1EA6A0DE4DF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1102" t="-629" r="1976" b="629"/>
          <a:stretch/>
        </p:blipFill>
        <p:spPr>
          <a:xfrm>
            <a:off x="6186215" y="2961123"/>
            <a:ext cx="1828800" cy="1828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CAA52C2-B7F0-2444-97F8-C056E62BC70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-3648" t="-360" r="3648" b="13402"/>
          <a:stretch/>
        </p:blipFill>
        <p:spPr>
          <a:xfrm>
            <a:off x="8015015" y="2961123"/>
            <a:ext cx="1828800" cy="18288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7AB266D-BC7E-8440-8C35-E42910CA828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345" t="3250" r="5746" b="-3251"/>
          <a:stretch/>
        </p:blipFill>
        <p:spPr>
          <a:xfrm>
            <a:off x="8015015" y="851911"/>
            <a:ext cx="18288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228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10957</TotalTime>
  <Words>41</Words>
  <Application>Microsoft Macintosh PowerPoint</Application>
  <PresentationFormat>Custom</PresentationFormat>
  <Paragraphs>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https://www.youtube.com/watch?v=k86v74k_XDY&amp;ab_channel=BURNManufacturing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C Barbour</dc:creator>
  <cp:lastModifiedBy>Michael C Barbour</cp:lastModifiedBy>
  <cp:revision>6</cp:revision>
  <dcterms:created xsi:type="dcterms:W3CDTF">2022-11-18T23:44:33Z</dcterms:created>
  <dcterms:modified xsi:type="dcterms:W3CDTF">2022-12-19T16:37:36Z</dcterms:modified>
</cp:coreProperties>
</file>

<file path=docProps/thumbnail.jpeg>
</file>